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4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apple.com/sf-symbols/" TargetMode="External"/><Relationship Id="rId3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41247">
              <a:defRPr sz="4048">
                <a:latin typeface="+mn-lt"/>
                <a:ea typeface="+mn-ea"/>
                <a:cs typeface="+mn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7" name="Subtitle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ítulo 2"/>
          <p:cNvSpPr txBox="1"/>
          <p:nvPr>
            <p:ph type="title"/>
          </p:nvPr>
        </p:nvSpPr>
        <p:spPr>
          <a:xfrm>
            <a:off x="1082915" y="-230696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Desafio 2</a:t>
            </a:r>
          </a:p>
        </p:txBody>
      </p:sp>
      <p:grpSp>
        <p:nvGrpSpPr>
          <p:cNvPr id="305" name="Simulator Screen Shot - iPhone 14 Pro - 2023-04-13 at 15.29.59.png"/>
          <p:cNvGrpSpPr/>
          <p:nvPr/>
        </p:nvGrpSpPr>
        <p:grpSpPr>
          <a:xfrm>
            <a:off x="1028245" y="1309772"/>
            <a:ext cx="2012131" cy="3984860"/>
            <a:chOff x="0" y="0"/>
            <a:chExt cx="2012130" cy="3984859"/>
          </a:xfrm>
        </p:grpSpPr>
        <p:pic>
          <p:nvPicPr>
            <p:cNvPr id="304" name="Simulator Screen Shot - iPhone 14 Pro - 2023-04-13 at 15.29.59.png" descr="Simulator Screen Shot - iPhone 14 Pro - 2023-04-13 at 15.29.5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1580331" cy="34260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3" name="Simulator Screen Shot - iPhone 14 Pro - 2023-04-13 at 15.29.59.png" descr="Simulator Screen Shot - iPhone 14 Pro - 2023-04-13 at 15.29.5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012132" cy="3984860"/>
            </a:xfrm>
            <a:prstGeom prst="rect">
              <a:avLst/>
            </a:prstGeom>
            <a:effectLst/>
          </p:spPr>
        </p:pic>
      </p:grpSp>
      <p:grpSp>
        <p:nvGrpSpPr>
          <p:cNvPr id="308" name="Simulator Screen Shot - iPhone 14 Pro - 2023-04-13 at 15.30.17.png"/>
          <p:cNvGrpSpPr/>
          <p:nvPr/>
        </p:nvGrpSpPr>
        <p:grpSpPr>
          <a:xfrm>
            <a:off x="4282243" y="132598"/>
            <a:ext cx="1611965" cy="3117325"/>
            <a:chOff x="0" y="0"/>
            <a:chExt cx="1611964" cy="3117323"/>
          </a:xfrm>
        </p:grpSpPr>
        <p:pic>
          <p:nvPicPr>
            <p:cNvPr id="307" name="Simulator Screen Shot - iPhone 14 Pro - 2023-04-13 at 15.30.17.png" descr="Simulator Screen Shot - iPhone 14 Pro - 2023-04-13 at 15.30.1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1180165" cy="25585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6" name="Simulator Screen Shot - iPhone 14 Pro - 2023-04-13 at 15.30.17.png" descr="Simulator Screen Shot - iPhone 14 Pro - 2023-04-13 at 15.30.17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611965" cy="3117324"/>
            </a:xfrm>
            <a:prstGeom prst="rect">
              <a:avLst/>
            </a:prstGeom>
            <a:effectLst/>
          </p:spPr>
        </p:pic>
      </p:grpSp>
      <p:grpSp>
        <p:nvGrpSpPr>
          <p:cNvPr id="311" name="Simulator Screen Shot - iPhone 14 Pro - 2023-04-13 at 15.30.30.png"/>
          <p:cNvGrpSpPr/>
          <p:nvPr/>
        </p:nvGrpSpPr>
        <p:grpSpPr>
          <a:xfrm>
            <a:off x="6845964" y="1718717"/>
            <a:ext cx="1708881" cy="3327433"/>
            <a:chOff x="0" y="0"/>
            <a:chExt cx="1708880" cy="3327431"/>
          </a:xfrm>
        </p:grpSpPr>
        <p:pic>
          <p:nvPicPr>
            <p:cNvPr id="310" name="Simulator Screen Shot - iPhone 14 Pro - 2023-04-13 at 15.30.30.png" descr="Simulator Screen Shot - iPhone 14 Pro - 2023-04-13 at 15.30.30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900" y="139700"/>
              <a:ext cx="1277081" cy="27686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9" name="Simulator Screen Shot - iPhone 14 Pro - 2023-04-13 at 15.30.30.png" descr="Simulator Screen Shot - iPhone 14 Pro - 2023-04-13 at 15.30.30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08881" cy="3327432"/>
            </a:xfrm>
            <a:prstGeom prst="rect">
              <a:avLst/>
            </a:prstGeom>
            <a:effectLst/>
          </p:spPr>
        </p:pic>
      </p:grpSp>
      <p:grpSp>
        <p:nvGrpSpPr>
          <p:cNvPr id="314" name="Simulator Screen Shot - iPhone 14 Pro - 2023-04-13 at 15.30.46.png"/>
          <p:cNvGrpSpPr/>
          <p:nvPr/>
        </p:nvGrpSpPr>
        <p:grpSpPr>
          <a:xfrm>
            <a:off x="4179694" y="3298577"/>
            <a:ext cx="1817064" cy="3561968"/>
            <a:chOff x="0" y="0"/>
            <a:chExt cx="1817063" cy="3561966"/>
          </a:xfrm>
        </p:grpSpPr>
        <p:pic>
          <p:nvPicPr>
            <p:cNvPr id="313" name="Simulator Screen Shot - iPhone 14 Pro - 2023-04-13 at 15.30.46.png" descr="Simulator Screen Shot - iPhone 14 Pro - 2023-04-13 at 15.30.4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5900" y="139700"/>
              <a:ext cx="1385264" cy="30031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Simulator Screen Shot - iPhone 14 Pro - 2023-04-13 at 15.30.46.png" descr="Simulator Screen Shot - iPhone 14 Pro - 2023-04-13 at 15.30.46.pn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1817065" cy="3561967"/>
            </a:xfrm>
            <a:prstGeom prst="rect">
              <a:avLst/>
            </a:prstGeom>
            <a:effectLst/>
          </p:spPr>
        </p:pic>
      </p:grpSp>
      <p:grpSp>
        <p:nvGrpSpPr>
          <p:cNvPr id="317" name="Simulator Screen Shot - iPhone 14 Pro - 2023-04-13 at 15.30.36.png"/>
          <p:cNvGrpSpPr/>
          <p:nvPr/>
        </p:nvGrpSpPr>
        <p:grpSpPr>
          <a:xfrm>
            <a:off x="9375718" y="1591337"/>
            <a:ext cx="1955640" cy="3862391"/>
            <a:chOff x="0" y="0"/>
            <a:chExt cx="1955639" cy="3862390"/>
          </a:xfrm>
        </p:grpSpPr>
        <p:pic>
          <p:nvPicPr>
            <p:cNvPr id="316" name="Simulator Screen Shot - iPhone 14 Pro - 2023-04-13 at 15.30.36.png" descr="Simulator Screen Shot - iPhone 14 Pro - 2023-04-13 at 15.30.36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15900" y="139700"/>
              <a:ext cx="1523840" cy="33035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Simulator Screen Shot - iPhone 14 Pro - 2023-04-13 at 15.30.36.png" descr="Simulator Screen Shot - iPhone 14 Pro - 2023-04-13 at 15.30.36.png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955640" cy="3862391"/>
            </a:xfrm>
            <a:prstGeom prst="rect">
              <a:avLst/>
            </a:prstGeom>
            <a:effectLst/>
          </p:spPr>
        </p:pic>
      </p:grpSp>
      <p:sp>
        <p:nvSpPr>
          <p:cNvPr id="318" name="Line"/>
          <p:cNvSpPr/>
          <p:nvPr/>
        </p:nvSpPr>
        <p:spPr>
          <a:xfrm>
            <a:off x="2214401" y="3476397"/>
            <a:ext cx="1842435" cy="1471318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 flipV="1">
            <a:off x="2214401" y="1528862"/>
            <a:ext cx="1842870" cy="1523158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Line"/>
          <p:cNvSpPr/>
          <p:nvPr/>
        </p:nvSpPr>
        <p:spPr>
          <a:xfrm>
            <a:off x="2214295" y="3302201"/>
            <a:ext cx="4501325" cy="1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Line"/>
          <p:cNvSpPr/>
          <p:nvPr/>
        </p:nvSpPr>
        <p:spPr>
          <a:xfrm>
            <a:off x="7994536" y="3429000"/>
            <a:ext cx="1493414" cy="0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Sheet View!"/>
          <p:cNvSpPr txBox="1"/>
          <p:nvPr/>
        </p:nvSpPr>
        <p:spPr>
          <a:xfrm>
            <a:off x="6297410" y="5952971"/>
            <a:ext cx="12164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Sheet View!</a:t>
            </a:r>
          </a:p>
        </p:txBody>
      </p:sp>
      <p:sp>
        <p:nvSpPr>
          <p:cNvPr id="323" name="Line"/>
          <p:cNvSpPr/>
          <p:nvPr/>
        </p:nvSpPr>
        <p:spPr>
          <a:xfrm flipH="1">
            <a:off x="6119181" y="6282513"/>
            <a:ext cx="1493415" cy="1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Stacks</a:t>
            </a:r>
          </a:p>
        </p:txBody>
      </p:sp>
      <p:sp>
        <p:nvSpPr>
          <p:cNvPr id="326" name="Google Shape;4565;p5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Agrupando Views</a:t>
            </a:r>
          </a:p>
        </p:txBody>
      </p:sp>
      <p:pic>
        <p:nvPicPr>
          <p:cNvPr id="327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sp>
        <p:nvSpPr>
          <p:cNvPr id="330" name="Google Shape;4449;p49"/>
          <p:cNvSpPr txBox="1"/>
          <p:nvPr/>
        </p:nvSpPr>
        <p:spPr>
          <a:xfrm>
            <a:off x="5960533" y="4178206"/>
            <a:ext cx="5757334" cy="378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VStack - Vertical Stack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HStack – Horizontal Stack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São como o nome sugere empilhamentos verticais e Horizontais.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Spacer – São espaçadores pra facilitar a organização.</a:t>
            </a:r>
          </a:p>
        </p:txBody>
      </p:sp>
      <p:pic>
        <p:nvPicPr>
          <p:cNvPr id="331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" y="2908206"/>
            <a:ext cx="460586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pic>
        <p:nvPicPr>
          <p:cNvPr id="334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" y="2908206"/>
            <a:ext cx="4605868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2510" y="888059"/>
            <a:ext cx="4675384" cy="5969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5232;p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 desafiar!</a:t>
            </a:r>
          </a:p>
        </p:txBody>
      </p:sp>
      <p:pic>
        <p:nvPicPr>
          <p:cNvPr id="338" name="Imagem 2" descr="Imagem 2"/>
          <p:cNvPicPr>
            <a:picLocks noChangeAspect="1"/>
          </p:cNvPicPr>
          <p:nvPr/>
        </p:nvPicPr>
        <p:blipFill>
          <a:blip r:embed="rId2">
            <a:extLst/>
          </a:blip>
          <a:srcRect l="0" t="11016" r="0" b="0"/>
          <a:stretch>
            <a:fillRect/>
          </a:stretch>
        </p:blipFill>
        <p:spPr>
          <a:xfrm>
            <a:off x="959999" y="1809567"/>
            <a:ext cx="3013413" cy="504843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aixaDeTexto 4"/>
          <p:cNvSpPr txBox="1"/>
          <p:nvPr/>
        </p:nvSpPr>
        <p:spPr>
          <a:xfrm>
            <a:off x="4287520" y="4333783"/>
            <a:ext cx="2871894" cy="179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Cores Hexa </a:t>
            </a:r>
          </a:p>
          <a:p>
            <a:pPr/>
            <a:r>
              <a:t>Baixo peso: #83c635</a:t>
            </a:r>
          </a:p>
          <a:p>
            <a:pPr/>
            <a:r>
              <a:t>Normal : #c0d90b</a:t>
            </a:r>
          </a:p>
          <a:p>
            <a:pPr/>
            <a:r>
              <a:t>Sobrepeso: #fca500</a:t>
            </a:r>
          </a:p>
          <a:p>
            <a:pPr/>
            <a:r>
              <a:t>Obesidade: #f67600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43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47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48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70" y="899223"/>
            <a:ext cx="7978963" cy="449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4448;p49"/>
          <p:cNvSpPr txBox="1"/>
          <p:nvPr/>
        </p:nvSpPr>
        <p:spPr>
          <a:xfrm>
            <a:off x="1177765" y="1173395"/>
            <a:ext cx="4985469" cy="376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6800"/>
            </a:lvl1pPr>
          </a:lstStyle>
          <a:p>
            <a:pPr/>
            <a:r>
              <a:t>TabView e Navigation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4448;p49"/>
          <p:cNvSpPr txBox="1"/>
          <p:nvPr>
            <p:ph type="title"/>
          </p:nvPr>
        </p:nvSpPr>
        <p:spPr>
          <a:xfrm>
            <a:off x="611823" y="251936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Conceitos Iniciais - TabView</a:t>
            </a:r>
          </a:p>
        </p:txBody>
      </p:sp>
      <p:sp>
        <p:nvSpPr>
          <p:cNvPr id="262" name="Google Shape;4449;p49"/>
          <p:cNvSpPr txBox="1"/>
          <p:nvPr>
            <p:ph type="body" sz="half" idx="1"/>
          </p:nvPr>
        </p:nvSpPr>
        <p:spPr>
          <a:xfrm>
            <a:off x="617560" y="1890303"/>
            <a:ext cx="5062096" cy="43513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/>
            </a:lvl1pPr>
          </a:lstStyle>
          <a:p>
            <a:pPr/>
            <a:r>
              <a:t>É uma View que permite fazer uma troca rápida entre Views filhas utilizando de elementos interativos.</a:t>
            </a:r>
          </a:p>
        </p:txBody>
      </p:sp>
      <p:sp>
        <p:nvSpPr>
          <p:cNvPr id="263" name="Google Shape;4449;p49"/>
          <p:cNvSpPr txBox="1"/>
          <p:nvPr/>
        </p:nvSpPr>
        <p:spPr>
          <a:xfrm>
            <a:off x="586051" y="4374386"/>
            <a:ext cx="5804245" cy="21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defTabSz="886968">
              <a:lnSpc>
                <a:spcPct val="90000"/>
              </a:lnSpc>
              <a:spcBef>
                <a:spcPts val="900"/>
              </a:spcBef>
              <a:buClr>
                <a:srgbClr val="434343"/>
              </a:buClr>
              <a:defRPr sz="3104">
                <a:solidFill>
                  <a:srgbClr val="EB4E3D"/>
                </a:solidFill>
              </a:defRPr>
            </a:lvl1pPr>
          </a:lstStyle>
          <a:p>
            <a:pPr/>
            <a:r>
              <a:t>Badges são informações adicionais que podem ser adicionadas nas abas das TabViews.</a:t>
            </a:r>
          </a:p>
        </p:txBody>
      </p:sp>
      <p:pic>
        <p:nvPicPr>
          <p:cNvPr id="264" name="Simulator Screen Shot - iPhone 14 Pro - 2023-03-03 at 13.18.25.png" descr="Simulator Screen Shot - iPhone 14 Pro - 2023-03-03 at 13.1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4513" y="1177269"/>
            <a:ext cx="2313468" cy="5015455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265" name="Simulator Screen Shot - iPhone 14 Pro - 2023-03-03 at 13.24.27.png" descr="Simulator Screen Shot - iPhone 14 Pro - 2023-03-03 at 13.24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4899" y="1177269"/>
            <a:ext cx="2313468" cy="5015455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4448;p49"/>
          <p:cNvSpPr txBox="1"/>
          <p:nvPr>
            <p:ph type="title"/>
          </p:nvPr>
        </p:nvSpPr>
        <p:spPr>
          <a:xfrm>
            <a:off x="644162" y="187257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Conceitos Iniciais - </a:t>
            </a:r>
            <a:r>
              <a:t>TabView</a:t>
            </a:r>
          </a:p>
        </p:txBody>
      </p:sp>
      <p:pic>
        <p:nvPicPr>
          <p:cNvPr id="268" name="Captura de Tela 2023-03-03 às 13.07.51.png" descr="Captura de Tela 2023-03-03 às 13.07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562" y="2051123"/>
            <a:ext cx="7872876" cy="4396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9684" y="1179308"/>
            <a:ext cx="4492632" cy="988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 - Navigation</a:t>
            </a:r>
            <a:r>
              <a:t>Stack</a:t>
            </a:r>
          </a:p>
        </p:txBody>
      </p:sp>
      <p:sp>
        <p:nvSpPr>
          <p:cNvPr id="272" name="Google Shape;4449;p49"/>
          <p:cNvSpPr txBox="1"/>
          <p:nvPr>
            <p:ph type="body" idx="1"/>
          </p:nvPr>
        </p:nvSpPr>
        <p:spPr>
          <a:xfrm>
            <a:off x="838200" y="1566908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/>
            </a:lvl1pPr>
          </a:lstStyle>
          <a:p>
            <a:pPr/>
            <a:r>
              <a:t>Utilizado para criar uma pilha de visualizações sobre a RootView, por meio de um NavigationLink e remover dessa pilha por meio de um Back Button ou gesto Swipe.</a:t>
            </a:r>
          </a:p>
        </p:txBody>
      </p:sp>
      <p:pic>
        <p:nvPicPr>
          <p:cNvPr id="273" name="Captura de Tela 2023-03-03 às 13.44.07.png" descr="Captura de Tela 2023-03-03 às 13.4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383" y="3293645"/>
            <a:ext cx="8335234" cy="2168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4564;p51"/>
          <p:cNvSpPr txBox="1"/>
          <p:nvPr>
            <p:ph type="title"/>
          </p:nvPr>
        </p:nvSpPr>
        <p:spPr>
          <a:xfrm>
            <a:off x="1919471" y="956097"/>
            <a:ext cx="8811492" cy="2607028"/>
          </a:xfrm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t>Bônus </a:t>
            </a:r>
            <a:br/>
            <a:r>
              <a:t>SF Symbols</a:t>
            </a:r>
          </a:p>
        </p:txBody>
      </p:sp>
      <p:sp>
        <p:nvSpPr>
          <p:cNvPr id="276" name="Google Shape;4565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Pacote de ícones</a:t>
            </a:r>
          </a:p>
        </p:txBody>
      </p:sp>
      <p:pic>
        <p:nvPicPr>
          <p:cNvPr id="277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ítulo 2"/>
          <p:cNvSpPr txBox="1"/>
          <p:nvPr>
            <p:ph type="title"/>
          </p:nvPr>
        </p:nvSpPr>
        <p:spPr>
          <a:xfrm>
            <a:off x="1370943" y="222057"/>
            <a:ext cx="9450114" cy="1803424"/>
          </a:xfrm>
          <a:prstGeom prst="rect">
            <a:avLst/>
          </a:prstGeom>
        </p:spPr>
        <p:txBody>
          <a:bodyPr/>
          <a:lstStyle/>
          <a:p>
            <a:pPr/>
            <a:r>
              <a:t>SF Symbols</a:t>
            </a:r>
          </a:p>
        </p:txBody>
      </p:sp>
      <p:sp>
        <p:nvSpPr>
          <p:cNvPr id="280" name="Google Shape;4449;p49"/>
          <p:cNvSpPr txBox="1"/>
          <p:nvPr/>
        </p:nvSpPr>
        <p:spPr>
          <a:xfrm>
            <a:off x="1299564" y="2917515"/>
            <a:ext cx="10272002" cy="339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Biblioteca com mais de 4400 símbolos integrados e desenhados com base na San Francisco - Fonte oficial dos sistemas Apple.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E Acessível diretamente por meio do Xcode.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Podendo personalizar os icons diretamente na plataforma do SF.</a:t>
            </a:r>
          </a:p>
          <a:p>
            <a:pPr>
              <a:defRPr sz="2600">
                <a:solidFill>
                  <a:srgbClr val="1340FF"/>
                </a:solidFill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solidFill>
                  <a:srgbClr val="1340FF"/>
                </a:solidFill>
                <a:latin typeface="Mulish"/>
                <a:ea typeface="Mulish"/>
                <a:cs typeface="Mulish"/>
                <a:sym typeface="Mulish"/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https://developer.apple.com/sf-symbols/</a:t>
            </a:r>
            <a:r>
              <a:t> (Download APP)</a:t>
            </a:r>
          </a:p>
        </p:txBody>
      </p:sp>
      <p:pic>
        <p:nvPicPr>
          <p:cNvPr id="28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7273" y="375867"/>
            <a:ext cx="3563794" cy="2304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Desafio 1"/>
          <p:cNvSpPr txBox="1"/>
          <p:nvPr>
            <p:ph type="title"/>
          </p:nvPr>
        </p:nvSpPr>
        <p:spPr>
          <a:xfrm>
            <a:off x="1066745" y="-360054"/>
            <a:ext cx="9450113" cy="1803423"/>
          </a:xfrm>
          <a:prstGeom prst="rect">
            <a:avLst/>
          </a:prstGeom>
        </p:spPr>
        <p:txBody>
          <a:bodyPr/>
          <a:lstStyle/>
          <a:p>
            <a:pPr/>
            <a:r>
              <a:t>Desafio 1</a:t>
            </a:r>
          </a:p>
        </p:txBody>
      </p:sp>
      <p:grpSp>
        <p:nvGrpSpPr>
          <p:cNvPr id="286" name="Simulator Screen Shot - iPhone 14 Pro - 2023-04-13 at 15.50.05.png"/>
          <p:cNvGrpSpPr/>
          <p:nvPr/>
        </p:nvGrpSpPr>
        <p:grpSpPr>
          <a:xfrm>
            <a:off x="914145" y="906052"/>
            <a:ext cx="2788935" cy="5668924"/>
            <a:chOff x="0" y="0"/>
            <a:chExt cx="2788934" cy="5668922"/>
          </a:xfrm>
        </p:grpSpPr>
        <p:pic>
          <p:nvPicPr>
            <p:cNvPr id="285" name="Simulator Screen Shot - iPhone 14 Pro - 2023-04-13 at 15.50.05.png" descr="Simulator Screen Shot - iPhone 14 Pro - 2023-04-13 at 15.50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2357135" cy="51101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4" name="Simulator Screen Shot - iPhone 14 Pro - 2023-04-13 at 15.50.05.png" descr="Simulator Screen Shot - iPhone 14 Pro - 2023-04-13 at 15.50.0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8935" cy="5668923"/>
            </a:xfrm>
            <a:prstGeom prst="rect">
              <a:avLst/>
            </a:prstGeom>
            <a:effectLst/>
          </p:spPr>
        </p:pic>
      </p:grpSp>
      <p:grpSp>
        <p:nvGrpSpPr>
          <p:cNvPr id="289" name="Simulator Screen Shot - iPhone 14 Pro - 2023-04-13 at 15.50.11.png"/>
          <p:cNvGrpSpPr/>
          <p:nvPr/>
        </p:nvGrpSpPr>
        <p:grpSpPr>
          <a:xfrm>
            <a:off x="4806200" y="906052"/>
            <a:ext cx="2788935" cy="5668923"/>
            <a:chOff x="0" y="0"/>
            <a:chExt cx="2788934" cy="5668922"/>
          </a:xfrm>
        </p:grpSpPr>
        <p:pic>
          <p:nvPicPr>
            <p:cNvPr id="288" name="Simulator Screen Shot - iPhone 14 Pro - 2023-04-13 at 15.50.11.png" descr="Simulator Screen Shot - iPhone 14 Pro - 2023-04-13 at 15.50.1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2357135" cy="51101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7" name="Simulator Screen Shot - iPhone 14 Pro - 2023-04-13 at 15.50.11.png" descr="Simulator Screen Shot - iPhone 14 Pro - 2023-04-13 at 15.50.1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8935" cy="5668923"/>
            </a:xfrm>
            <a:prstGeom prst="rect">
              <a:avLst/>
            </a:prstGeom>
            <a:effectLst/>
          </p:spPr>
        </p:pic>
      </p:grpSp>
      <p:grpSp>
        <p:nvGrpSpPr>
          <p:cNvPr id="292" name="Simulator Screen Shot - iPhone 14 Pro - 2023-04-13 at 15.50.19.png"/>
          <p:cNvGrpSpPr/>
          <p:nvPr/>
        </p:nvGrpSpPr>
        <p:grpSpPr>
          <a:xfrm>
            <a:off x="8334267" y="906052"/>
            <a:ext cx="2788935" cy="5668924"/>
            <a:chOff x="0" y="0"/>
            <a:chExt cx="2788934" cy="5668922"/>
          </a:xfrm>
        </p:grpSpPr>
        <p:pic>
          <p:nvPicPr>
            <p:cNvPr id="291" name="Simulator Screen Shot - iPhone 14 Pro - 2023-04-13 at 15.50.19.png" descr="Simulator Screen Shot - iPhone 14 Pro - 2023-04-13 at 15.50.1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5900" y="139700"/>
              <a:ext cx="2357135" cy="51101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0" name="Simulator Screen Shot - iPhone 14 Pro - 2023-04-13 at 15.50.19.png" descr="Simulator Screen Shot - iPhone 14 Pro - 2023-04-13 at 15.50.1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88935" cy="5668923"/>
            </a:xfrm>
            <a:prstGeom prst="rect">
              <a:avLst/>
            </a:prstGeom>
            <a:effectLst/>
          </p:spPr>
        </p:pic>
      </p:grpSp>
      <p:sp>
        <p:nvSpPr>
          <p:cNvPr id="293" name="Line"/>
          <p:cNvSpPr/>
          <p:nvPr/>
        </p:nvSpPr>
        <p:spPr>
          <a:xfrm>
            <a:off x="4057754" y="2906691"/>
            <a:ext cx="1" cy="1760780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Lista"/>
          <p:cNvSpPr txBox="1"/>
          <p:nvPr/>
        </p:nvSpPr>
        <p:spPr>
          <a:xfrm>
            <a:off x="3790032" y="2460302"/>
            <a:ext cx="53544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Lista</a:t>
            </a:r>
          </a:p>
        </p:txBody>
      </p:sp>
      <p:sp>
        <p:nvSpPr>
          <p:cNvPr id="295" name="Line"/>
          <p:cNvSpPr/>
          <p:nvPr/>
        </p:nvSpPr>
        <p:spPr>
          <a:xfrm>
            <a:off x="11471141" y="2900672"/>
            <a:ext cx="1" cy="1760779"/>
          </a:xfrm>
          <a:prstGeom prst="line">
            <a:avLst/>
          </a:prstGeom>
          <a:ln w="25400">
            <a:solidFill>
              <a:srgbClr val="D0334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Scroll"/>
          <p:cNvSpPr txBox="1"/>
          <p:nvPr/>
        </p:nvSpPr>
        <p:spPr>
          <a:xfrm>
            <a:off x="11105323" y="2460302"/>
            <a:ext cx="6215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Scroll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Desafio 1"/>
          <p:cNvSpPr txBox="1"/>
          <p:nvPr>
            <p:ph type="title"/>
          </p:nvPr>
        </p:nvSpPr>
        <p:spPr>
          <a:xfrm>
            <a:off x="1370943" y="-311545"/>
            <a:ext cx="9450114" cy="1803423"/>
          </a:xfrm>
          <a:prstGeom prst="rect">
            <a:avLst/>
          </a:prstGeom>
        </p:spPr>
        <p:txBody>
          <a:bodyPr/>
          <a:lstStyle/>
          <a:p>
            <a:pPr/>
            <a:r>
              <a:t>Desafio 1</a:t>
            </a:r>
          </a:p>
        </p:txBody>
      </p:sp>
      <p:pic>
        <p:nvPicPr>
          <p:cNvPr id="299" name="Simulator Screen Shot - iPhone 14 Pro - 2023-04-13 at 15.50.28.png" descr="Simulator Screen Shot - iPhone 14 Pro - 2023-04-13 at 15.5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1637" y="1380822"/>
            <a:ext cx="2214307" cy="4800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imulator Screen Shot - iPhone 14 Pro - 2023-04-13 at 15.50.35.png" descr="Simulator Screen Shot - iPhone 14 Pro - 2023-04-13 at 15.50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7666" y="1380822"/>
            <a:ext cx="2214307" cy="4800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